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1" r:id="rId5"/>
    <p:sldId id="284" r:id="rId6"/>
    <p:sldId id="280" r:id="rId7"/>
    <p:sldId id="278" r:id="rId8"/>
    <p:sldId id="261" r:id="rId9"/>
    <p:sldId id="273" r:id="rId10"/>
    <p:sldId id="279" r:id="rId11"/>
    <p:sldId id="265" r:id="rId12"/>
    <p:sldId id="277" r:id="rId13"/>
    <p:sldId id="268" r:id="rId14"/>
    <p:sldId id="266" r:id="rId15"/>
    <p:sldId id="292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2" autoAdjust="0"/>
    <p:restoredTop sz="94879" autoAdjust="0"/>
  </p:normalViewPr>
  <p:slideViewPr>
    <p:cSldViewPr snapToGrid="0">
      <p:cViewPr>
        <p:scale>
          <a:sx n="75" d="100"/>
          <a:sy n="75" d="100"/>
        </p:scale>
        <p:origin x="1950" y="91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3/5/2024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highlight>
                  <a:srgbClr val="008080"/>
                </a:highlight>
                <a:latin typeface="Ami R" panose="02030504000101010101" pitchFamily="18" charset="-127"/>
                <a:ea typeface="Ami R" panose="02030504000101010101" pitchFamily="18" charset="-127"/>
              </a:rPr>
              <a:t>Medical System app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Dynamic delivery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96074" y="2106591"/>
            <a:ext cx="2067045" cy="363378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834757309"/>
              </p:ext>
            </p:extLst>
          </p:nvPr>
        </p:nvGraphicFramePr>
        <p:xfrm>
          <a:off x="3484563" y="2106613"/>
          <a:ext cx="7921828" cy="40323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045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82030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  <a:noFill/>
        </p:spPr>
        <p:txBody>
          <a:bodyPr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CB65501E-A327-D358-9D08-A3694677266E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069353899"/>
              </p:ext>
            </p:extLst>
          </p:nvPr>
        </p:nvGraphicFramePr>
        <p:xfrm>
          <a:off x="612775" y="2108200"/>
          <a:ext cx="10972800" cy="392019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Students :</a:t>
            </a:r>
          </a:p>
          <a:p>
            <a:r>
              <a:rPr lang="en-US"/>
              <a:t>		Chitu Andrei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 err="1"/>
              <a:t>Arhitecture</a:t>
            </a:r>
            <a:endParaRPr lang="en-US" dirty="0"/>
          </a:p>
          <a:p>
            <a:r>
              <a:rPr lang="en-US" dirty="0"/>
              <a:t>Frontend design</a:t>
            </a:r>
          </a:p>
          <a:p>
            <a:r>
              <a:rPr lang="en-US" dirty="0"/>
              <a:t>Backend design</a:t>
            </a:r>
          </a:p>
          <a:p>
            <a:r>
              <a:rPr lang="en-US" dirty="0"/>
              <a:t>functionality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 err="1"/>
              <a:t>Arhitecture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4E0EF68-D67A-E156-476C-5B345A824026}"/>
              </a:ext>
            </a:extLst>
          </p:cNvPr>
          <p:cNvSpPr/>
          <p:nvPr/>
        </p:nvSpPr>
        <p:spPr>
          <a:xfrm>
            <a:off x="1371600" y="381000"/>
            <a:ext cx="2717800" cy="14351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50913B-43DA-5DCF-C985-E211BA898041}"/>
              </a:ext>
            </a:extLst>
          </p:cNvPr>
          <p:cNvSpPr/>
          <p:nvPr/>
        </p:nvSpPr>
        <p:spPr>
          <a:xfrm>
            <a:off x="5130800" y="406400"/>
            <a:ext cx="2717800" cy="14351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7B90FD-1FF7-2AAF-9533-6D5EA228B50A}"/>
              </a:ext>
            </a:extLst>
          </p:cNvPr>
          <p:cNvSpPr/>
          <p:nvPr/>
        </p:nvSpPr>
        <p:spPr>
          <a:xfrm>
            <a:off x="8890000" y="406400"/>
            <a:ext cx="2717800" cy="14351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326C1B-6412-7437-84F8-DB85A27064DF}"/>
              </a:ext>
            </a:extLst>
          </p:cNvPr>
          <p:cNvSpPr txBox="1"/>
          <p:nvPr/>
        </p:nvSpPr>
        <p:spPr>
          <a:xfrm>
            <a:off x="2127250" y="584199"/>
            <a:ext cx="215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PACIENT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0CF92A-65BC-EC5E-3BE3-17AB8DDF8D1B}"/>
              </a:ext>
            </a:extLst>
          </p:cNvPr>
          <p:cNvSpPr txBox="1"/>
          <p:nvPr/>
        </p:nvSpPr>
        <p:spPr>
          <a:xfrm>
            <a:off x="5981700" y="584200"/>
            <a:ext cx="215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DOCTOR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E7D05C-66EB-1FFC-6261-2884757ADCBE}"/>
              </a:ext>
            </a:extLst>
          </p:cNvPr>
          <p:cNvSpPr txBox="1"/>
          <p:nvPr/>
        </p:nvSpPr>
        <p:spPr>
          <a:xfrm>
            <a:off x="9842500" y="861199"/>
            <a:ext cx="215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ADMIN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CECFFA0-0703-9591-45A3-F2D1ECF4CE8C}"/>
              </a:ext>
            </a:extLst>
          </p:cNvPr>
          <p:cNvSpPr/>
          <p:nvPr/>
        </p:nvSpPr>
        <p:spPr>
          <a:xfrm>
            <a:off x="1270000" y="2895600"/>
            <a:ext cx="10337800" cy="127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7862BE0-CC85-A8F0-331D-97AB05371463}"/>
              </a:ext>
            </a:extLst>
          </p:cNvPr>
          <p:cNvCxnSpPr/>
          <p:nvPr/>
        </p:nvCxnSpPr>
        <p:spPr>
          <a:xfrm>
            <a:off x="2730500" y="1841500"/>
            <a:ext cx="842433" cy="10541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CF01133-FDEF-66E4-2B40-F57E295A47A0}"/>
              </a:ext>
            </a:extLst>
          </p:cNvPr>
          <p:cNvCxnSpPr/>
          <p:nvPr/>
        </p:nvCxnSpPr>
        <p:spPr>
          <a:xfrm flipH="1">
            <a:off x="6096000" y="1921933"/>
            <a:ext cx="393700" cy="9736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274221D-14CB-8040-DF4A-5FD23DBB37A0}"/>
              </a:ext>
            </a:extLst>
          </p:cNvPr>
          <p:cNvCxnSpPr/>
          <p:nvPr/>
        </p:nvCxnSpPr>
        <p:spPr>
          <a:xfrm flipH="1">
            <a:off x="9050867" y="1921933"/>
            <a:ext cx="1198033" cy="9736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F2E73B6-D37C-F5E1-2E3B-BDED3F0122DC}"/>
              </a:ext>
            </a:extLst>
          </p:cNvPr>
          <p:cNvCxnSpPr>
            <a:cxnSpLocks/>
          </p:cNvCxnSpPr>
          <p:nvPr/>
        </p:nvCxnSpPr>
        <p:spPr>
          <a:xfrm>
            <a:off x="4504267" y="2895600"/>
            <a:ext cx="0" cy="127000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2669DE8-FE34-F6AC-BE9A-A30808F4294E}"/>
              </a:ext>
            </a:extLst>
          </p:cNvPr>
          <p:cNvCxnSpPr/>
          <p:nvPr/>
        </p:nvCxnSpPr>
        <p:spPr>
          <a:xfrm>
            <a:off x="8492067" y="2895600"/>
            <a:ext cx="0" cy="1202267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7E47156-4797-6FF6-FC2B-B459AEB837E6}"/>
              </a:ext>
            </a:extLst>
          </p:cNvPr>
          <p:cNvSpPr txBox="1"/>
          <p:nvPr/>
        </p:nvSpPr>
        <p:spPr>
          <a:xfrm>
            <a:off x="1909233" y="3304970"/>
            <a:ext cx="2260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Pacient</a:t>
            </a:r>
            <a:r>
              <a:rPr lang="en-US" dirty="0"/>
              <a:t> app layout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C75AC66-F274-6C3D-A7E9-DDD65612761A}"/>
              </a:ext>
            </a:extLst>
          </p:cNvPr>
          <p:cNvSpPr txBox="1"/>
          <p:nvPr/>
        </p:nvSpPr>
        <p:spPr>
          <a:xfrm>
            <a:off x="5376335" y="3304970"/>
            <a:ext cx="3026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Doctor app layout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B93B4CF-56E1-7B4B-DD04-BC393D216FA4}"/>
              </a:ext>
            </a:extLst>
          </p:cNvPr>
          <p:cNvSpPr txBox="1"/>
          <p:nvPr/>
        </p:nvSpPr>
        <p:spPr>
          <a:xfrm>
            <a:off x="8748185" y="3304970"/>
            <a:ext cx="3026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Admin app layout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6314C10-2883-92B6-C643-B09618E89DEF}"/>
              </a:ext>
            </a:extLst>
          </p:cNvPr>
          <p:cNvCxnSpPr>
            <a:stCxn id="16" idx="2"/>
          </p:cNvCxnSpPr>
          <p:nvPr/>
        </p:nvCxnSpPr>
        <p:spPr>
          <a:xfrm>
            <a:off x="6438900" y="4165600"/>
            <a:ext cx="0" cy="12361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880E0F86-E113-3ADF-DBD0-5D4FBC3D246A}"/>
              </a:ext>
            </a:extLst>
          </p:cNvPr>
          <p:cNvSpPr/>
          <p:nvPr/>
        </p:nvSpPr>
        <p:spPr>
          <a:xfrm>
            <a:off x="1371600" y="5461000"/>
            <a:ext cx="10403415" cy="8128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6C2722D-30F3-21DD-1705-1AFBFED69D22}"/>
              </a:ext>
            </a:extLst>
          </p:cNvPr>
          <p:cNvSpPr txBox="1"/>
          <p:nvPr/>
        </p:nvSpPr>
        <p:spPr>
          <a:xfrm>
            <a:off x="3191933" y="5689600"/>
            <a:ext cx="7535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base which stores data from </a:t>
            </a:r>
            <a:r>
              <a:rPr lang="en-US" dirty="0" err="1"/>
              <a:t>pacients</a:t>
            </a:r>
            <a:r>
              <a:rPr lang="en-US" dirty="0"/>
              <a:t>, data from doctors and can be modify just by admins</a:t>
            </a: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This is a powerful tool in public speaking. It involves varying pitch, tone, and volume to convey emotion, emphasize points, and maintain interest:</a:t>
            </a:r>
          </a:p>
          <a:p>
            <a:pPr lvl="1"/>
            <a:r>
              <a:rPr lang="en-US"/>
              <a:t>Pitch variation</a:t>
            </a:r>
          </a:p>
          <a:p>
            <a:pPr lvl="1"/>
            <a:r>
              <a:rPr lang="en-US"/>
              <a:t>Tone inflection</a:t>
            </a:r>
          </a:p>
          <a:p>
            <a:pPr lvl="1"/>
            <a:r>
              <a:rPr lang="en-US"/>
              <a:t>Volume control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Effective body language enhances your message, making it more impactful and memorable:</a:t>
            </a:r>
          </a:p>
          <a:p>
            <a:pPr lvl="1"/>
            <a:r>
              <a:rPr lang="en-US"/>
              <a:t>Meaningful eye contact</a:t>
            </a:r>
          </a:p>
          <a:p>
            <a:pPr lvl="1"/>
            <a:r>
              <a:rPr lang="en-US"/>
              <a:t>Purposeful gestures</a:t>
            </a:r>
          </a:p>
          <a:p>
            <a:pPr lvl="1"/>
            <a:r>
              <a:rPr lang="en-US"/>
              <a:t>Maintain good posture</a:t>
            </a:r>
          </a:p>
          <a:p>
            <a:pPr lvl="1"/>
            <a:r>
              <a:rPr lang="en-US"/>
              <a:t>Control your expressions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1"/>
            <a:ext cx="2878394" cy="4137189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US" dirty="0"/>
              <a:t>SPEAKING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{36A86CE3-F2B1-4582-AF43-CED5A0420C75}tf55661986_win32</Template>
  <TotalTime>0</TotalTime>
  <Words>365</Words>
  <Application>Microsoft Office PowerPoint</Application>
  <PresentationFormat>Widescreen</PresentationFormat>
  <Paragraphs>119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Ami R</vt:lpstr>
      <vt:lpstr>Aptos</vt:lpstr>
      <vt:lpstr>Arial</vt:lpstr>
      <vt:lpstr>Calibri</vt:lpstr>
      <vt:lpstr>Calibri Light</vt:lpstr>
      <vt:lpstr>Wingdings</vt:lpstr>
      <vt:lpstr>Custom</vt:lpstr>
      <vt:lpstr>Medical System app</vt:lpstr>
      <vt:lpstr>AGENDA</vt:lpstr>
      <vt:lpstr>Arhitecture</vt:lpstr>
      <vt:lpstr>PowerPoint Presentation</vt:lpstr>
      <vt:lpstr>PowerPoint Presentation</vt:lpstr>
      <vt:lpstr>PowerPoint Presentation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System app</dc:title>
  <dc:creator>Andrei Chitu</dc:creator>
  <cp:lastModifiedBy>Andrei Chitu</cp:lastModifiedBy>
  <cp:revision>1</cp:revision>
  <dcterms:created xsi:type="dcterms:W3CDTF">2024-03-05T11:50:40Z</dcterms:created>
  <dcterms:modified xsi:type="dcterms:W3CDTF">2024-03-05T12:38:20Z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